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6538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976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1" autoAdjust="0"/>
    <p:restoredTop sz="86343" autoAdjust="0"/>
  </p:normalViewPr>
  <p:slideViewPr>
    <p:cSldViewPr>
      <p:cViewPr>
        <p:scale>
          <a:sx n="52" d="100"/>
          <a:sy n="52" d="100"/>
        </p:scale>
        <p:origin x="-1098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0DCD830-7C9D-564A-AC7C-DEACF424B0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AFADE5D-BE2D-5F42-A9C1-F9D307ADAA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C0F159C-A38F-624D-88D2-AE5E5961D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DE41D-A35C-A547-9DBE-CDE51DCE3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47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44BE78E-C416-F549-8013-BCAE2BF7F1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E268678-FAD8-284F-BF65-8C3AAA974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715488-E7AF-0641-8A2D-F395C253E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05970-5812-3248-8ACD-AB9E84604B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354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9786778-A1CA-7046-90BB-E78ADB15D6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2BE056A-5C84-BB43-8F08-5681DE7E84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6F7CA4F-AB81-B646-9F46-EED5F8AA5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83012-C19C-F24B-A48A-E8C6751E01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122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E19E50C-5372-5147-8964-A31952BB9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F6A612D-18F8-1F4F-835A-E4EB6C384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A237788-89FF-FF4E-A000-D4BFF8E89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A63F2-3E98-F34B-A0F9-695576A10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127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3FBDF4C-A6D5-1143-AD6F-51630028D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9608655-96D9-8242-9495-6FFD04C6B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5E54FA1-6DDC-F147-BA69-9159BFC3B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1D011-4738-C746-8DD3-60D30E3EE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246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D1CC5EFA-EFFA-C740-9699-F4CD26CEEB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1DE69FB-FC6C-CB4C-B26A-A3F2F6E441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DEC6DB8C-AF28-AB47-9293-DBA5B21C5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0636F-C1A7-3248-887F-82447D129E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000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69D68FD-5088-8340-96E4-BA0838E02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6AF9F1ED-217E-4B48-AD66-F81DF645C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6800894-C010-024C-8F16-25BE9BC5BE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75B48-717A-1749-8308-F9376D935B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966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F60E40A-C062-2D43-8F89-6DDB93E2C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F31D316-79F6-F543-8B55-2F9003C417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33D8223-0DCA-CF4A-BAF7-D20C46E23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8F7E9-0948-7E4D-B766-CED160CED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866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80C52E4-2C40-874D-9E65-C717189E1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6194CAC-9A51-F248-A22E-49E0B449F6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E582112-8292-B14A-8D97-A0A790CE70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84F7C-E2A8-7E4D-B930-D569EF6BA3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E8B8D4E-4C3F-0E4A-A677-88AA7A4737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66C3C60-631F-CF40-BF28-C6AE85072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F3C78C2-ABB4-1B40-AD79-91D154331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46BF-E71C-4341-A6F1-CECF2667A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987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9667F65-04A1-824C-A9AF-D786AF90E1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3081E83-065A-2044-B352-8B684AE40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787032-BC46-7542-B6B9-17D409921E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3BCD-9EAB-4A4F-98AA-1E7CF95144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31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361A3B51-1997-7944-8B47-0FA6552A7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D0821C76-5604-2D4A-A581-B009C7240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83872BB8-65FF-B44D-9ACF-719E00D42E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2D99FA9-7CBF-6441-852C-23471C6513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45C7B9DA-4FB8-2549-94AC-B03B2456AC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63FC7C7-C0C0-074D-819D-4FE63022A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3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39" r:id="rId1"/>
    <p:sldLayoutId id="2147486540" r:id="rId2"/>
    <p:sldLayoutId id="2147486541" r:id="rId3"/>
    <p:sldLayoutId id="2147486542" r:id="rId4"/>
    <p:sldLayoutId id="2147486543" r:id="rId5"/>
    <p:sldLayoutId id="2147486544" r:id="rId6"/>
    <p:sldLayoutId id="2147486545" r:id="rId7"/>
    <p:sldLayoutId id="2147486546" r:id="rId8"/>
    <p:sldLayoutId id="2147486547" r:id="rId9"/>
    <p:sldLayoutId id="2147486548" r:id="rId10"/>
    <p:sldLayoutId id="21474865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 hidden="1">
            <a:extLst>
              <a:ext uri="{FF2B5EF4-FFF2-40B4-BE49-F238E27FC236}">
                <a16:creationId xmlns:a16="http://schemas.microsoft.com/office/drawing/2014/main" xmlns="" id="{67154EE3-2B77-1D44-9A9C-5665CB878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0" name="Rectangle 3">
            <a:extLst>
              <a:ext uri="{FF2B5EF4-FFF2-40B4-BE49-F238E27FC236}">
                <a16:creationId xmlns:a16="http://schemas.microsoft.com/office/drawing/2014/main" xmlns="" id="{085B0BA9-D113-284B-A368-722361054479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 hidden="1">
            <a:extLst>
              <a:ext uri="{FF2B5EF4-FFF2-40B4-BE49-F238E27FC236}">
                <a16:creationId xmlns:a16="http://schemas.microsoft.com/office/drawing/2014/main" xmlns="" id="{838631F4-18A8-0842-A604-40DC469EB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CD8B4F0B-2FF1-7147-9D0F-E08E5D773B94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 hidden="1">
            <a:extLst>
              <a:ext uri="{FF2B5EF4-FFF2-40B4-BE49-F238E27FC236}">
                <a16:creationId xmlns:a16="http://schemas.microsoft.com/office/drawing/2014/main" xmlns="" id="{B7D9175F-1092-3442-8262-2F66B781D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4" name="Rectangle 3">
            <a:extLst>
              <a:ext uri="{FF2B5EF4-FFF2-40B4-BE49-F238E27FC236}">
                <a16:creationId xmlns:a16="http://schemas.microsoft.com/office/drawing/2014/main" xmlns="" id="{D3CE6D21-169D-6C40-8C0A-C8550B97BBF9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 hidden="1">
            <a:extLst>
              <a:ext uri="{FF2B5EF4-FFF2-40B4-BE49-F238E27FC236}">
                <a16:creationId xmlns:a16="http://schemas.microsoft.com/office/drawing/2014/main" xmlns="" id="{2BD28A89-E8DC-3B48-8704-294F56702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61D456FE-1A82-1E4D-8BD0-710A8180BC49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 hidden="1">
            <a:extLst>
              <a:ext uri="{FF2B5EF4-FFF2-40B4-BE49-F238E27FC236}">
                <a16:creationId xmlns:a16="http://schemas.microsoft.com/office/drawing/2014/main" xmlns="" id="{BA35742F-9368-6A4D-B2D1-52FC7851E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F67FB867-6ADA-1141-85EC-4B1617FC544B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 hidden="1">
            <a:extLst>
              <a:ext uri="{FF2B5EF4-FFF2-40B4-BE49-F238E27FC236}">
                <a16:creationId xmlns:a16="http://schemas.microsoft.com/office/drawing/2014/main" xmlns="" id="{4A4A7AE9-E2FA-7342-83BA-6E9407D25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D294C4E6-894F-1049-AA8E-43222E878542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 hidden="1">
            <a:extLst>
              <a:ext uri="{FF2B5EF4-FFF2-40B4-BE49-F238E27FC236}">
                <a16:creationId xmlns:a16="http://schemas.microsoft.com/office/drawing/2014/main" xmlns="" id="{648F6243-6B5B-2A45-828B-9426F5D5C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6CF3D38F-A227-6D4B-81FA-D8E86DEFCBB3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 hidden="1">
            <a:extLst>
              <a:ext uri="{FF2B5EF4-FFF2-40B4-BE49-F238E27FC236}">
                <a16:creationId xmlns:a16="http://schemas.microsoft.com/office/drawing/2014/main" xmlns="" id="{1BFFF09F-6B94-0048-BDE6-34328A64B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23A44ABA-DC09-7D40-95E4-FE3E64AEB89E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 hidden="1">
            <a:extLst>
              <a:ext uri="{FF2B5EF4-FFF2-40B4-BE49-F238E27FC236}">
                <a16:creationId xmlns:a16="http://schemas.microsoft.com/office/drawing/2014/main" xmlns="" id="{A2DD783F-5C41-3D47-816D-8F67BF7D4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4E8F6DDD-C2A4-AE45-89EF-CE4519598290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 hidden="1">
            <a:extLst>
              <a:ext uri="{FF2B5EF4-FFF2-40B4-BE49-F238E27FC236}">
                <a16:creationId xmlns:a16="http://schemas.microsoft.com/office/drawing/2014/main" xmlns="" id="{B8385195-7677-894F-A4D9-93F205CA0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5F4F9626-7C24-B64D-B0E1-F5486056C0CB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主题​​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510</cp:revision>
  <cp:lastPrinted>1601-01-01T00:00:00Z</cp:lastPrinted>
  <dcterms:created xsi:type="dcterms:W3CDTF">1601-01-01T00:00:00Z</dcterms:created>
  <dcterms:modified xsi:type="dcterms:W3CDTF">2021-07-25T15:37:28Z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